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BD9B-4077-4BFC-A865-473AC25FE6E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51A7-AE54-49E3-AF01-BA70CF801D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2020-12-08T06:28:26Z</dcterms:created>
  <dcterms:modified xsi:type="dcterms:W3CDTF">2020-12-08T06:29:02Z</dcterms:modified>
</cp:coreProperties>
</file>